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Extra Condensed"/>
      <p:regular r:id="rId18"/>
      <p:bold r:id="rId19"/>
      <p:italic r:id="rId20"/>
      <p:boldItalic r:id="rId21"/>
    </p:embeddedFont>
    <p:embeddedFont>
      <p:font typeface="Fira Sans Extra Condensed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-italic.fntdata"/><Relationship Id="rId22" Type="http://schemas.openxmlformats.org/officeDocument/2006/relationships/font" Target="fonts/FiraSansExtraCondensedSemiBold-regular.fntdata"/><Relationship Id="rId21" Type="http://schemas.openxmlformats.org/officeDocument/2006/relationships/font" Target="fonts/FiraSansExtraCondensed-boldItalic.fntdata"/><Relationship Id="rId24" Type="http://schemas.openxmlformats.org/officeDocument/2006/relationships/font" Target="fonts/FiraSansExtraCondensedSemiBold-italic.fntdata"/><Relationship Id="rId23" Type="http://schemas.openxmlformats.org/officeDocument/2006/relationships/font" Target="fonts/FiraSansExtraCondense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SansExtra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FiraSansExtraCondensed-bold.fntdata"/><Relationship Id="rId18" Type="http://schemas.openxmlformats.org/officeDocument/2006/relationships/font" Target="fonts/FiraSansExtra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eb5550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eb5550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eb5550e2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eb5550e2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eb5550e2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eb5550e2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eb5550e2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2eb5550e2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eb5550e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eb5550e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eb5550e2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eb5550e2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 Final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Machine Learning</a:t>
            </a:r>
            <a:endParaRPr sz="3100"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901700" y="3791550"/>
            <a:ext cx="4024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Integrantes 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Espinal Atencia, Jefferson William 	U201919607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Santisteban Cerna, Jose Mauricio	 U201922760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Wu Pan, Tito Peng 			U201921200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Caballero Lara, Eduardo Roman	U202019644</a:t>
            </a:r>
            <a:endParaRPr sz="1300"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Indice</a:t>
            </a:r>
            <a:endParaRPr/>
          </a:p>
        </p:txBody>
      </p:sp>
      <p:grpSp>
        <p:nvGrpSpPr>
          <p:cNvPr id="232" name="Google Shape;232;p14"/>
          <p:cNvGrpSpPr/>
          <p:nvPr/>
        </p:nvGrpSpPr>
        <p:grpSpPr>
          <a:xfrm>
            <a:off x="3297249" y="1109874"/>
            <a:ext cx="2656689" cy="596100"/>
            <a:chOff x="3297249" y="1109874"/>
            <a:chExt cx="2656689" cy="596100"/>
          </a:xfrm>
        </p:grpSpPr>
        <p:sp>
          <p:nvSpPr>
            <p:cNvPr id="233" name="Google Shape;233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4" name="Google Shape;234;p14"/>
            <p:cNvGrpSpPr/>
            <p:nvPr/>
          </p:nvGrpSpPr>
          <p:grpSpPr>
            <a:xfrm>
              <a:off x="3972738" y="1201038"/>
              <a:ext cx="1981200" cy="412375"/>
              <a:chOff x="3972738" y="1281800"/>
              <a:chExt cx="1981200" cy="412375"/>
            </a:xfrm>
          </p:grpSpPr>
          <p:sp>
            <p:nvSpPr>
              <p:cNvPr id="235" name="Google Shape;235;p14"/>
              <p:cNvSpPr txBox="1"/>
              <p:nvPr/>
            </p:nvSpPr>
            <p:spPr>
              <a:xfrm>
                <a:off x="3972738" y="128180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Modelo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6" name="Google Shape;236;p14"/>
              <p:cNvSpPr txBox="1"/>
              <p:nvPr/>
            </p:nvSpPr>
            <p:spPr>
              <a:xfrm>
                <a:off x="3972738" y="13623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7" name="Google Shape;237;p14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38" name="Google Shape;238;p14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4"/>
          <p:cNvGrpSpPr/>
          <p:nvPr/>
        </p:nvGrpSpPr>
        <p:grpSpPr>
          <a:xfrm>
            <a:off x="6033350" y="1109875"/>
            <a:ext cx="2791625" cy="596100"/>
            <a:chOff x="6033350" y="1109875"/>
            <a:chExt cx="2791625" cy="596100"/>
          </a:xfrm>
        </p:grpSpPr>
        <p:grpSp>
          <p:nvGrpSpPr>
            <p:cNvPr id="296" name="Google Shape;296;p14"/>
            <p:cNvGrpSpPr/>
            <p:nvPr/>
          </p:nvGrpSpPr>
          <p:grpSpPr>
            <a:xfrm>
              <a:off x="6705623" y="1242025"/>
              <a:ext cx="2119352" cy="457138"/>
              <a:chOff x="6053048" y="914483"/>
              <a:chExt cx="2119352" cy="457138"/>
            </a:xfrm>
          </p:grpSpPr>
          <p:sp>
            <p:nvSpPr>
              <p:cNvPr id="297" name="Google Shape;297;p14"/>
              <p:cNvSpPr txBox="1"/>
              <p:nvPr/>
            </p:nvSpPr>
            <p:spPr>
              <a:xfrm>
                <a:off x="6077800" y="914483"/>
                <a:ext cx="2094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Función de generar huecos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8" name="Google Shape;298;p1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9" name="Google Shape;299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0" name="Google Shape;300;p14"/>
          <p:cNvGrpSpPr/>
          <p:nvPr/>
        </p:nvGrpSpPr>
        <p:grpSpPr>
          <a:xfrm>
            <a:off x="3297248" y="2589598"/>
            <a:ext cx="2656704" cy="596100"/>
            <a:chOff x="3297248" y="2589598"/>
            <a:chExt cx="2656704" cy="596100"/>
          </a:xfrm>
        </p:grpSpPr>
        <p:grpSp>
          <p:nvGrpSpPr>
            <p:cNvPr id="301" name="Google Shape;301;p14"/>
            <p:cNvGrpSpPr/>
            <p:nvPr/>
          </p:nvGrpSpPr>
          <p:grpSpPr>
            <a:xfrm>
              <a:off x="3969548" y="2621685"/>
              <a:ext cx="1984404" cy="554575"/>
              <a:chOff x="3581360" y="1272738"/>
              <a:chExt cx="1984404" cy="554575"/>
            </a:xfrm>
          </p:grpSpPr>
          <p:sp>
            <p:nvSpPr>
              <p:cNvPr id="302" name="Google Shape;302;p14"/>
              <p:cNvSpPr txBox="1"/>
              <p:nvPr/>
            </p:nvSpPr>
            <p:spPr>
              <a:xfrm>
                <a:off x="3584565" y="127273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Conjunto </a:t>
                </a: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 datos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3" name="Google Shape;303;p14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4" name="Google Shape;304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5" name="Google Shape;305;p14"/>
          <p:cNvGrpSpPr/>
          <p:nvPr/>
        </p:nvGrpSpPr>
        <p:grpSpPr>
          <a:xfrm>
            <a:off x="3297248" y="4055023"/>
            <a:ext cx="2861851" cy="596185"/>
            <a:chOff x="3297248" y="4055023"/>
            <a:chExt cx="2861851" cy="596185"/>
          </a:xfrm>
        </p:grpSpPr>
        <p:grpSp>
          <p:nvGrpSpPr>
            <p:cNvPr id="306" name="Google Shape;306;p14"/>
            <p:cNvGrpSpPr/>
            <p:nvPr/>
          </p:nvGrpSpPr>
          <p:grpSpPr>
            <a:xfrm>
              <a:off x="3761200" y="4187175"/>
              <a:ext cx="2397900" cy="464033"/>
              <a:chOff x="3373012" y="2464188"/>
              <a:chExt cx="2397900" cy="464033"/>
            </a:xfrm>
          </p:grpSpPr>
          <p:sp>
            <p:nvSpPr>
              <p:cNvPr id="307" name="Google Shape;307;p14"/>
              <p:cNvSpPr txBox="1"/>
              <p:nvPr/>
            </p:nvSpPr>
            <p:spPr>
              <a:xfrm>
                <a:off x="3373012" y="2464188"/>
                <a:ext cx="23979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Conversion de off a voxel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8" name="Google Shape;308;p14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9" name="Google Shape;309;p14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0" name="Google Shape;310;p14"/>
          <p:cNvGrpSpPr/>
          <p:nvPr/>
        </p:nvGrpSpPr>
        <p:grpSpPr>
          <a:xfrm>
            <a:off x="6033350" y="2616950"/>
            <a:ext cx="2693140" cy="596100"/>
            <a:chOff x="6033350" y="2616950"/>
            <a:chExt cx="2693140" cy="596100"/>
          </a:xfrm>
        </p:grpSpPr>
        <p:grpSp>
          <p:nvGrpSpPr>
            <p:cNvPr id="311" name="Google Shape;311;p14"/>
            <p:cNvGrpSpPr/>
            <p:nvPr/>
          </p:nvGrpSpPr>
          <p:grpSpPr>
            <a:xfrm>
              <a:off x="6705660" y="2749090"/>
              <a:ext cx="2020829" cy="426100"/>
              <a:chOff x="6705660" y="2876179"/>
              <a:chExt cx="2020829" cy="426100"/>
            </a:xfrm>
          </p:grpSpPr>
          <p:sp>
            <p:nvSpPr>
              <p:cNvPr id="312" name="Google Shape;312;p14"/>
              <p:cNvSpPr txBox="1"/>
              <p:nvPr/>
            </p:nvSpPr>
            <p:spPr>
              <a:xfrm>
                <a:off x="6745290" y="2876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Conversion de voxel a stl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3" name="Google Shape;313;p14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4" name="Google Shape;314;p14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5" name="Google Shape;315;p14"/>
          <p:cNvGrpSpPr/>
          <p:nvPr/>
        </p:nvGrpSpPr>
        <p:grpSpPr>
          <a:xfrm>
            <a:off x="6033350" y="4056000"/>
            <a:ext cx="2653477" cy="596100"/>
            <a:chOff x="6033350" y="4056000"/>
            <a:chExt cx="2653477" cy="596100"/>
          </a:xfrm>
        </p:grpSpPr>
        <p:grpSp>
          <p:nvGrpSpPr>
            <p:cNvPr id="316" name="Google Shape;316;p14"/>
            <p:cNvGrpSpPr/>
            <p:nvPr/>
          </p:nvGrpSpPr>
          <p:grpSpPr>
            <a:xfrm>
              <a:off x="6705623" y="4124017"/>
              <a:ext cx="1981204" cy="527200"/>
              <a:chOff x="6705623" y="4204779"/>
              <a:chExt cx="1981204" cy="527200"/>
            </a:xfrm>
          </p:grpSpPr>
          <p:sp>
            <p:nvSpPr>
              <p:cNvPr id="317" name="Google Shape;317;p14"/>
              <p:cNvSpPr txBox="1"/>
              <p:nvPr/>
            </p:nvSpPr>
            <p:spPr>
              <a:xfrm>
                <a:off x="6705627" y="42047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Proceso de impresión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8" name="Google Shape;318;p14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9" name="Google Shape;319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Modelo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26" name="Google Shape;326;p15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" name="Google Shape;327;p15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8" name="Google Shape;328;p15"/>
          <p:cNvSpPr txBox="1"/>
          <p:nvPr/>
        </p:nvSpPr>
        <p:spPr>
          <a:xfrm>
            <a:off x="5115000" y="2714625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4" y="1487038"/>
            <a:ext cx="2489175" cy="21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075" y="1082323"/>
            <a:ext cx="3099075" cy="40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475" y="1082325"/>
            <a:ext cx="2781606" cy="40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Conjunto de datos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16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38" name="Google Shape;338;p16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9" name="Google Shape;339;p16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0" name="Google Shape;340;p16"/>
          <p:cNvSpPr txBox="1"/>
          <p:nvPr/>
        </p:nvSpPr>
        <p:spPr>
          <a:xfrm>
            <a:off x="5115000" y="2714625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16"/>
          <p:cNvPicPr preferRelativeResize="0"/>
          <p:nvPr/>
        </p:nvPicPr>
        <p:blipFill rotWithShape="1">
          <a:blip r:embed="rId3">
            <a:alphaModFix/>
          </a:blip>
          <a:srcRect b="0" l="0" r="25373" t="0"/>
          <a:stretch/>
        </p:blipFill>
        <p:spPr>
          <a:xfrm>
            <a:off x="2531636" y="782875"/>
            <a:ext cx="4090325" cy="41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Conversión de .off a voxel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17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48" name="Google Shape;348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9" name="Google Shape;349;p17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0" name="Google Shape;350;p17"/>
          <p:cNvSpPr txBox="1"/>
          <p:nvPr/>
        </p:nvSpPr>
        <p:spPr>
          <a:xfrm>
            <a:off x="5115000" y="2714625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6" y="1318175"/>
            <a:ext cx="4804900" cy="239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5982500" y="1044275"/>
            <a:ext cx="2342050" cy="29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Funcion de generar huecos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18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59" name="Google Shape;359;p18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0" name="Google Shape;360;p18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1" name="Google Shape;361;p18"/>
          <p:cNvSpPr txBox="1"/>
          <p:nvPr/>
        </p:nvSpPr>
        <p:spPr>
          <a:xfrm>
            <a:off x="5115000" y="2714625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975" y="1363225"/>
            <a:ext cx="19526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45" y="1256395"/>
            <a:ext cx="4465624" cy="30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Conversion de voxel a stl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371" name="Google Shape;371;p19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2" name="Google Shape;372;p19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73" name="Google Shape;3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1" y="1255750"/>
            <a:ext cx="4535376" cy="31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800" y="1466775"/>
            <a:ext cx="20764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Proceso de impresión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5" y="1192450"/>
            <a:ext cx="3028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550" y="1233488"/>
            <a:ext cx="21844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750" y="1171575"/>
            <a:ext cx="20955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/>
          <p:nvPr>
            <p:ph type="title"/>
          </p:nvPr>
        </p:nvSpPr>
        <p:spPr>
          <a:xfrm>
            <a:off x="457200" y="411475"/>
            <a:ext cx="8239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Proceso de impresión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75" y="1276800"/>
            <a:ext cx="30670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/>
          <p:cNvPicPr preferRelativeResize="0"/>
          <p:nvPr/>
        </p:nvPicPr>
        <p:blipFill rotWithShape="1">
          <a:blip r:embed="rId4">
            <a:alphaModFix/>
          </a:blip>
          <a:srcRect b="24499" l="0" r="0" t="11381"/>
          <a:stretch/>
        </p:blipFill>
        <p:spPr>
          <a:xfrm>
            <a:off x="4624100" y="1525175"/>
            <a:ext cx="3712150" cy="24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